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4"/>
  </p:notesMasterIdLst>
  <p:sldIdLst>
    <p:sldId id="279" r:id="rId5"/>
    <p:sldId id="277" r:id="rId6"/>
    <p:sldId id="280" r:id="rId7"/>
    <p:sldId id="281" r:id="rId8"/>
    <p:sldId id="282" r:id="rId9"/>
    <p:sldId id="283" r:id="rId10"/>
    <p:sldId id="284" r:id="rId11"/>
    <p:sldId id="285" r:id="rId12"/>
    <p:sldId id="28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EC09C-9CDC-48F0-BB82-ED223F986966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6CEE3-4835-4F73-BA0B-02C09C038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088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D874152-028B-486A-9CCC-467A5536A7DC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C824-D0E7-4046-8B44-4AAD1C4DE2CF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C221C-17A4-4F42-9F54-9F7E03AA1BBB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7CBA-5256-42F3-BAB5-33F095514AE3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80C04-2E33-403B-B014-7E203A57326C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2A49D-7D7F-4D69-A8AA-65D6B58C15F2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2903-36C1-4F6B-9F27-EA2305255204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BFA8-C775-4121-A7F6-6851C8035873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01760-8EEC-4A4C-BD0D-3CDAAA80A266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58FF-9F53-4DAD-84A1-1EEE4F190FF1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A1A6-D89D-4E0B-ACDC-F92429034F56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82F0-6EA8-4D82-951F-1579D6A93CC4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913C-F349-4CE3-A910-0EA13427FE0D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4C5C7-4D27-4EBE-9DB8-92F5F0F40B34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AF82-EDB2-4FBF-83F4-247A1B3455CB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9DB-4C5A-44A3-897C-FF6803F94296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6B6E0-E0F8-4800-BD74-7D33DFE5ED7E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83DE74-4CAD-4852-95E7-A055FD779420}" type="datetime1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dollar-money-us-dollar-seem-funds-1294424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s://freepngimg.com/png/88503-blue-standing-photography-question-mark-royaltyfree-stock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4FF9D-B075-2839-B8DD-B24475FE4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36C9B-A518-F33C-6CB2-F5A074D19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727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E3F80-D945-4490-916D-6384E6895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9790" y="660904"/>
            <a:ext cx="9886383" cy="3040240"/>
          </a:xfrm>
        </p:spPr>
        <p:txBody>
          <a:bodyPr>
            <a:normAutofit/>
          </a:bodyPr>
          <a:lstStyle/>
          <a:p>
            <a:pPr algn="ctr"/>
            <a:r>
              <a:rPr lang="en-US" sz="8800" dirty="0"/>
              <a:t>WHAT DOES YOUR RELIGION COST YOU?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FBB61D9-231A-A783-C256-44BB58E56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40800" y="3506263"/>
            <a:ext cx="4504362" cy="3286777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AD43BFEA-0795-32BF-6B80-4289DAD9F2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663976" y="3429000"/>
            <a:ext cx="3432024" cy="3429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85B244B-3215-2BAA-A9DB-4D3AB49E42DC}"/>
              </a:ext>
            </a:extLst>
          </p:cNvPr>
          <p:cNvSpPr txBox="1"/>
          <p:nvPr/>
        </p:nvSpPr>
        <p:spPr>
          <a:xfrm>
            <a:off x="2663976" y="6990556"/>
            <a:ext cx="3432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freepngimg.com/png/88503-blue-standing-photography-question-mark-royaltyfree-stock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803136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E5221F-9B6B-FA1D-7D4D-ED3C204B2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802741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2 Samuel  chapter 24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B1DE8C-9C01-A9E3-B9D7-A618A617E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348967"/>
            <a:ext cx="10131425" cy="4442234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David sinned by numbering Israel</a:t>
            </a:r>
          </a:p>
          <a:p>
            <a:r>
              <a:rPr lang="en-US" sz="3200" dirty="0"/>
              <a:t>1) Seven Years of Famine</a:t>
            </a:r>
          </a:p>
          <a:p>
            <a:r>
              <a:rPr lang="en-US" sz="3200" dirty="0"/>
              <a:t>2) Three Months of Invasion</a:t>
            </a:r>
          </a:p>
          <a:p>
            <a:r>
              <a:rPr lang="en-US" sz="3200" dirty="0"/>
              <a:t>3) Three Days of Plague</a:t>
            </a:r>
          </a:p>
          <a:p>
            <a:r>
              <a:rPr lang="en-US" sz="3200" dirty="0"/>
              <a:t>V.14 “let us fall into the hand of the Lord”</a:t>
            </a:r>
          </a:p>
          <a:p>
            <a:r>
              <a:rPr lang="en-US" sz="3200" dirty="0"/>
              <a:t>PLAGUE – 70,000 DIED!</a:t>
            </a:r>
          </a:p>
          <a:p>
            <a:r>
              <a:rPr lang="en-US" sz="3200" dirty="0"/>
              <a:t>VS. 20-25 “</a:t>
            </a:r>
            <a:r>
              <a:rPr lang="en-US" sz="3200" b="0" i="0" u="none" strike="noStrike" baseline="0" dirty="0">
                <a:latin typeface="Times New Roman" panose="02020603050405020304" pitchFamily="18" charset="0"/>
              </a:rPr>
              <a:t>nor will I offer burnt offerings to the Lord my God with that which costs me nothing.”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840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E5221F-9B6B-FA1D-7D4D-ED3C204B2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802741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SERVICE TO GOD MUST COST SOMETHING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B1DE8C-9C01-A9E3-B9D7-A618A617E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348967"/>
            <a:ext cx="10131425" cy="4997512"/>
          </a:xfrm>
        </p:spPr>
        <p:txBody>
          <a:bodyPr>
            <a:normAutofit/>
          </a:bodyPr>
          <a:lstStyle/>
          <a:p>
            <a:r>
              <a:rPr lang="en-US" sz="3200" dirty="0"/>
              <a:t>Education – costs plenty</a:t>
            </a:r>
          </a:p>
          <a:p>
            <a:r>
              <a:rPr lang="en-US" sz="3200" dirty="0"/>
              <a:t>Marriage – both partners must pay the price</a:t>
            </a:r>
          </a:p>
          <a:p>
            <a:r>
              <a:rPr lang="en-US" sz="3200" dirty="0"/>
              <a:t>Business – definitely  costly! </a:t>
            </a:r>
          </a:p>
          <a:p>
            <a:r>
              <a:rPr lang="en-US" sz="3200" dirty="0"/>
              <a:t>Athletics – great personal effort</a:t>
            </a:r>
          </a:p>
          <a:p>
            <a:r>
              <a:rPr lang="en-US" sz="3200" dirty="0"/>
              <a:t>God Has Always called for Personal Sacrifice – Luke 9:23</a:t>
            </a:r>
          </a:p>
          <a:p>
            <a:r>
              <a:rPr lang="en-US" sz="3200" dirty="0"/>
              <a:t>Mark 10:21; Romans 12:1</a:t>
            </a:r>
          </a:p>
          <a:p>
            <a:r>
              <a:rPr lang="en-US" sz="3200" dirty="0"/>
              <a:t>John 14:6; Matthew 7:14</a:t>
            </a:r>
          </a:p>
          <a:p>
            <a:pPr marL="0" indent="0" algn="ctr">
              <a:buNone/>
            </a:pPr>
            <a:r>
              <a:rPr lang="en-US" sz="3200" dirty="0"/>
              <a:t>RELIGION SEEMS TOO CHEAP!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7055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E5221F-9B6B-FA1D-7D4D-ED3C204B2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802741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WHAT DOES YOUR RELIGION COST YOU?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B1DE8C-9C01-A9E3-B9D7-A618A617E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348967"/>
            <a:ext cx="10131425" cy="4997512"/>
          </a:xfrm>
        </p:spPr>
        <p:txBody>
          <a:bodyPr>
            <a:normAutofit/>
          </a:bodyPr>
          <a:lstStyle/>
          <a:p>
            <a:r>
              <a:rPr lang="en-US" sz="3200" dirty="0"/>
              <a:t>HOW YOU SPEND THOSE HOURS?</a:t>
            </a:r>
          </a:p>
          <a:p>
            <a:r>
              <a:rPr lang="en-US" sz="3200" dirty="0"/>
              <a:t>WHERE ARE YOUR PRIORITIES?</a:t>
            </a:r>
          </a:p>
          <a:p>
            <a:r>
              <a:rPr lang="en-US" sz="3200" dirty="0"/>
              <a:t>THAT IS WHERE YOU WILL SPEND YOUR TIME!</a:t>
            </a:r>
          </a:p>
          <a:p>
            <a:r>
              <a:rPr lang="en-US" sz="3200" dirty="0"/>
              <a:t>WHY DO YOU TAKE TIME TO COME SUNDAY MORNING?</a:t>
            </a:r>
          </a:p>
          <a:p>
            <a:r>
              <a:rPr lang="en-US" sz="3200" dirty="0"/>
              <a:t>WHY NOT COME ON SUNDAY NIGHT &amp; WEDNESDAY NIGHT FOR THE SAME REASON?</a:t>
            </a:r>
          </a:p>
          <a:p>
            <a:r>
              <a:rPr lang="en-US" sz="3200" dirty="0"/>
              <a:t>IT WILL COST YOU SOMETHING, BUT IT WILL BE WELL WORTH IT!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304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E5221F-9B6B-FA1D-7D4D-ED3C204B2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802741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WHAT DOES YOUR RELIGION COST YOU?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B1DE8C-9C01-A9E3-B9D7-A618A617E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348967"/>
            <a:ext cx="10131425" cy="4997512"/>
          </a:xfrm>
        </p:spPr>
        <p:txBody>
          <a:bodyPr>
            <a:noAutofit/>
          </a:bodyPr>
          <a:lstStyle/>
          <a:p>
            <a:r>
              <a:rPr lang="en-US" sz="3500" dirty="0"/>
              <a:t>THE USE OF YOUR ABILITIES- Luke 10:30-36</a:t>
            </a:r>
          </a:p>
          <a:p>
            <a:r>
              <a:rPr lang="en-US" sz="3500" dirty="0"/>
              <a:t>You have the ability to visit the sick – why not use it?</a:t>
            </a:r>
          </a:p>
          <a:p>
            <a:r>
              <a:rPr lang="en-US" sz="3500" dirty="0"/>
              <a:t>Samaritan used the ability he had to help!</a:t>
            </a:r>
          </a:p>
          <a:p>
            <a:r>
              <a:rPr lang="en-US" sz="3500" dirty="0"/>
              <a:t>It COST the Samaritan something</a:t>
            </a:r>
          </a:p>
          <a:p>
            <a:r>
              <a:rPr lang="en-US" sz="3500" dirty="0"/>
              <a:t>Do you have the ability to TEACH others, why not put it to work?</a:t>
            </a:r>
          </a:p>
          <a:p>
            <a:r>
              <a:rPr lang="en-US" sz="3500" dirty="0"/>
              <a:t>People have souls worth more than all earthly worth</a:t>
            </a:r>
          </a:p>
        </p:txBody>
      </p:sp>
    </p:spTree>
    <p:extLst>
      <p:ext uri="{BB962C8B-B14F-4D97-AF65-F5344CB8AC3E}">
        <p14:creationId xmlns:p14="http://schemas.microsoft.com/office/powerpoint/2010/main" val="24391306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E5221F-9B6B-FA1D-7D4D-ED3C204B2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89711"/>
            <a:ext cx="10131425" cy="12131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WHAT is a religion worth which costs nothing?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B1DE8C-9C01-A9E3-B9D7-A618A617E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348967"/>
            <a:ext cx="10131425" cy="4997512"/>
          </a:xfrm>
        </p:spPr>
        <p:txBody>
          <a:bodyPr>
            <a:noAutofit/>
          </a:bodyPr>
          <a:lstStyle/>
          <a:p>
            <a:r>
              <a:rPr lang="en-US" sz="3500" dirty="0"/>
              <a:t>“We don’t mind it when our competition sells their product for less than ours – they know better than anyone, what it’s really worth!” </a:t>
            </a:r>
          </a:p>
          <a:p>
            <a:r>
              <a:rPr lang="en-US" sz="3500" dirty="0"/>
              <a:t>REAL RELIGION is acceptable to GOD!</a:t>
            </a:r>
          </a:p>
          <a:p>
            <a:r>
              <a:rPr lang="en-US" sz="3500" dirty="0"/>
              <a:t>CHEAP religion is an ABOMINATION UNTO GOD!</a:t>
            </a:r>
          </a:p>
          <a:p>
            <a:r>
              <a:rPr lang="en-US" sz="3500" dirty="0"/>
              <a:t>Malachi 1:7-10</a:t>
            </a:r>
          </a:p>
          <a:p>
            <a:r>
              <a:rPr lang="en-US" sz="3500" dirty="0"/>
              <a:t>CHEAP religion will NOT bring good fruit NOW or in the FUTURE!</a:t>
            </a:r>
          </a:p>
        </p:txBody>
      </p:sp>
    </p:spTree>
    <p:extLst>
      <p:ext uri="{BB962C8B-B14F-4D97-AF65-F5344CB8AC3E}">
        <p14:creationId xmlns:p14="http://schemas.microsoft.com/office/powerpoint/2010/main" val="6711215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E5221F-9B6B-FA1D-7D4D-ED3C204B2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89711"/>
            <a:ext cx="10131425" cy="12131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WE WILL RECEIVE A JUST RECOMPENSE FOR OUR LABOR IN HIS SERVICE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B1DE8C-9C01-A9E3-B9D7-A618A617E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348967"/>
            <a:ext cx="10341320" cy="4997512"/>
          </a:xfrm>
        </p:spPr>
        <p:txBody>
          <a:bodyPr>
            <a:noAutofit/>
          </a:bodyPr>
          <a:lstStyle/>
          <a:p>
            <a:r>
              <a:rPr lang="en-US" sz="3500" dirty="0"/>
              <a:t>Matthew 10:42 “he shall by no means lose his reward”</a:t>
            </a:r>
          </a:p>
          <a:p>
            <a:r>
              <a:rPr lang="en-US" sz="3500" dirty="0"/>
              <a:t>1 Corinthians 15:58 “knowing that your labor is not vain in the Lord.”</a:t>
            </a:r>
          </a:p>
          <a:p>
            <a:r>
              <a:rPr lang="en-US" sz="3500" dirty="0"/>
              <a:t>Great Rewards for those who spend their Time, Energy and Substance for HIM!</a:t>
            </a:r>
          </a:p>
          <a:p>
            <a:r>
              <a:rPr lang="en-US" sz="3500" dirty="0"/>
              <a:t>The Assurance that we will have a great reward in heaven!</a:t>
            </a:r>
          </a:p>
        </p:txBody>
      </p:sp>
    </p:spTree>
    <p:extLst>
      <p:ext uri="{BB962C8B-B14F-4D97-AF65-F5344CB8AC3E}">
        <p14:creationId xmlns:p14="http://schemas.microsoft.com/office/powerpoint/2010/main" val="1403638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E5221F-9B6B-FA1D-7D4D-ED3C204B2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89711"/>
            <a:ext cx="10131425" cy="12131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Let us all resolve not to give the lord the scraps of our: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B1DE8C-9C01-A9E3-B9D7-A618A617E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502874"/>
            <a:ext cx="10341320" cy="4517679"/>
          </a:xfrm>
        </p:spPr>
        <p:txBody>
          <a:bodyPr>
            <a:noAutofit/>
          </a:bodyPr>
          <a:lstStyle/>
          <a:p>
            <a:r>
              <a:rPr lang="en-US" sz="3500"/>
              <a:t>TIME - </a:t>
            </a:r>
            <a:endParaRPr lang="en-US" sz="3500" dirty="0"/>
          </a:p>
          <a:p>
            <a:r>
              <a:rPr lang="en-US" sz="3500" dirty="0"/>
              <a:t>ABILITY</a:t>
            </a:r>
          </a:p>
          <a:p>
            <a:r>
              <a:rPr lang="en-US" sz="3500" dirty="0"/>
              <a:t>MEANS</a:t>
            </a:r>
          </a:p>
          <a:p>
            <a:r>
              <a:rPr lang="en-US" sz="3500" dirty="0"/>
              <a:t>Make our religion COST US SOMETHING</a:t>
            </a:r>
          </a:p>
          <a:p>
            <a:r>
              <a:rPr lang="en-US" sz="3500" dirty="0"/>
              <a:t>No doubt it COST GOD SOMETHING!  John 3:16</a:t>
            </a:r>
          </a:p>
          <a:p>
            <a:r>
              <a:rPr lang="en-US" sz="3500" dirty="0"/>
              <a:t>It also it COST CHRIST SOMETHING!  2 Corinthians 8:9</a:t>
            </a:r>
          </a:p>
          <a:p>
            <a:r>
              <a:rPr lang="en-US" sz="3500" dirty="0"/>
              <a:t>Romans 12:1 “present our bodies a living sacrifice”</a:t>
            </a:r>
          </a:p>
        </p:txBody>
      </p:sp>
    </p:spTree>
    <p:extLst>
      <p:ext uri="{BB962C8B-B14F-4D97-AF65-F5344CB8AC3E}">
        <p14:creationId xmlns:p14="http://schemas.microsoft.com/office/powerpoint/2010/main" val="2272381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6D5668-1971-40BB-BC7C-94C9B101AAB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FE57094B-4684-420B-AFE0-4E41CA2AF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70F4A1-FC59-4361-989F-6C79533DA5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Celestial design</Template>
  <TotalTime>121</TotalTime>
  <Words>455</Words>
  <Application>Microsoft Office PowerPoint</Application>
  <PresentationFormat>Widescreen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Celestial</vt:lpstr>
      <vt:lpstr>PowerPoint Presentation</vt:lpstr>
      <vt:lpstr>WHAT DOES YOUR RELIGION COST YOU?</vt:lpstr>
      <vt:lpstr>2 Samuel  chapter 24</vt:lpstr>
      <vt:lpstr>SERVICE TO GOD MUST COST SOMETHING</vt:lpstr>
      <vt:lpstr>WHAT DOES YOUR RELIGION COST YOU?</vt:lpstr>
      <vt:lpstr>WHAT DOES YOUR RELIGION COST YOU?</vt:lpstr>
      <vt:lpstr>WHAT is a religion worth which costs nothing?</vt:lpstr>
      <vt:lpstr>WE WILL RECEIVE A JUST RECOMPENSE FOR OUR LABOR IN HIS SERVICE</vt:lpstr>
      <vt:lpstr>Let us all resolve not to give the lord the scraps of our: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YOUR RELIGION COST YOU?</dc:title>
  <dc:creator>Gailen Evans</dc:creator>
  <cp:lastModifiedBy>Gailen Evans</cp:lastModifiedBy>
  <cp:revision>10</cp:revision>
  <dcterms:created xsi:type="dcterms:W3CDTF">2022-11-05T23:08:31Z</dcterms:created>
  <dcterms:modified xsi:type="dcterms:W3CDTF">2022-11-06T01:10:21Z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